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63AFC60-9CD7-4F1E-B926-7DC121403CB1}"/>
    <pc:docChg chg="custSel modSld">
      <pc:chgData name="Narelle Wheaton" userId="6e1b2b30-480e-4f91-806b-6735d5b9e446" providerId="ADAL" clId="{163AFC60-9CD7-4F1E-B926-7DC121403CB1}" dt="2023-07-26T03:06:41.704" v="14" actId="14100"/>
      <pc:docMkLst>
        <pc:docMk/>
      </pc:docMkLst>
      <pc:sldChg chg="modSp mod">
        <pc:chgData name="Narelle Wheaton" userId="6e1b2b30-480e-4f91-806b-6735d5b9e446" providerId="ADAL" clId="{163AFC60-9CD7-4F1E-B926-7DC121403CB1}" dt="2023-07-26T03:06:41.704" v="14" actId="14100"/>
        <pc:sldMkLst>
          <pc:docMk/>
          <pc:sldMk cId="540854494" sldId="256"/>
        </pc:sldMkLst>
        <pc:spChg chg="mod">
          <ac:chgData name="Narelle Wheaton" userId="6e1b2b30-480e-4f91-806b-6735d5b9e446" providerId="ADAL" clId="{163AFC60-9CD7-4F1E-B926-7DC121403CB1}" dt="2023-07-26T03:06:41.704" v="14" actId="14100"/>
          <ac:spMkLst>
            <pc:docMk/>
            <pc:sldMk cId="540854494" sldId="256"/>
            <ac:spMk id="3" creationId="{37FF6801-803F-40AE-BA05-0ED317540F3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5ABA8-C958-4042-9DFE-B280B8C4A1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BB7EB2-636B-4316-9F7E-848443476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0436E1-D144-4AE8-A441-7C96C0379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A45778-F408-4F48-ABA9-E49839816E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6F5D9D-79F8-4B8E-94B3-BAE95DA8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1423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75F54-425C-4268-BCC2-F1F704F1B7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460A899-5519-4F10-810F-DC84730F24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C42379-44C5-494C-8466-9DBC3ABEE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61A1A-E1B4-4200-B1F5-94CF144415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7CA935-1D90-4522-97BA-7B4F46890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75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333A00-A290-4013-A2BF-CBA11A0F6C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6525BE-7382-450C-B05B-BFA69B3D2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B3B4D-E971-4559-8646-DC04795CF0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DED239-E55C-4F6C-9C4A-3D2A315BF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237315-C645-4AF1-94B3-D710338F5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168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23A84-E720-4A0C-AFE4-9DA785E09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A75C55-5BFE-4789-A17D-3854A26DF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93C07E-081C-4681-A991-9A7AD5A1D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60E227-2638-4AF3-8762-834DD7C38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95E00-4B9B-46C2-94F0-B38C99F54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9475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0FB04-1666-4861-9B8B-E8CC65E43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C93D42-3E85-4753-ABBF-8D09CF4A6A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E7A701-4B0C-442D-A5A7-CDBB9514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A46C9-E765-49AE-A12F-F7FEBD057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13A41-C40D-4660-A266-8F888E112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43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FCE79-59CA-47E6-B172-25FD2DE1B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AE27B-11CD-490F-95B3-726A032F2E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90FCEB-65A1-400F-B0DB-1EC3615391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8780FB-5640-4CFB-8E46-5D1AEF55B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9A348-8DD1-4511-9FD7-E7756A0B49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D99EB-148B-4BCA-B58D-118E66BC2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6490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F4C6C-9B67-4AAC-B057-5B863717F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614750-D2D5-44D7-8F6A-4E92BE435D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14F302-1C9E-4918-96F7-0C93F40E42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E41C9CC-A98E-4004-BA5D-D9CADCD90F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E6080B-E108-463B-A716-5788B738F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87AFE4D-F976-4586-9BA6-ACBE270A9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D1EFD9-8A9C-4F68-94DF-284A8D465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91D6EEC-1C9F-4FB8-9771-ACEB57842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513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A7EA14-DA03-4962-820A-5DA1E5A1E2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EF8F1C-FAF7-4AA8-85B9-A5F594AC7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0858F9-B7F0-48A4-B3E8-9E7F2C690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703611-A7D7-417F-B221-5940C99AB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246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BB3A6D-B5CA-45F2-B3DD-B59450F97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74749F-3710-47BA-986E-918ECC6AE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425D1F-ED47-4D91-9794-DDAEB44E5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7576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D30C6-93E2-4C42-B911-2B227393F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9621E9-8657-4376-B875-59640425D4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435B17-E66F-458E-9066-C648AFAFB3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2DFB73-B671-4CA8-9F86-B6A59C029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FE72E4-54B5-4B17-9177-09F0D1EE50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418A99-950D-4140-9FD7-C6D93C395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057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9F1F8-C369-4BF4-A0D9-7210D3F6F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476461-E38E-4248-B313-B902089873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CC3D9D-3BEB-4272-95E1-F40BB8A272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0F87219-412C-4183-98D5-469B83E06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3B1BDF-DA52-40B6-B737-784820E8D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BFCD-3507-49B4-A9B2-FB17B91DC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849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68F970-FA32-48BD-AB9C-4D93C2E32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2C572F-6D5F-4053-B5E6-141E1BA43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29B06-DA02-4C42-A00F-4105069243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55A96-61AF-431B-92DD-F5328DD0D465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34AE50-985F-4084-97F1-9F9F95C51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72CD88-4750-424B-9A39-8CBBB2476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C3F86-61AE-43C9-821D-3D9166717E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108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7FF6801-803F-40AE-BA05-0ED317540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42975"/>
            <a:ext cx="9144000" cy="4865642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Let thy heart be at 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Father is shown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love of our Master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work is made known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walk in His way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thy soul shall be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peace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be laid upon thee</a:t>
            </a:r>
          </a:p>
        </p:txBody>
      </p:sp>
    </p:spTree>
    <p:extLst>
      <p:ext uri="{BB962C8B-B14F-4D97-AF65-F5344CB8AC3E}">
        <p14:creationId xmlns:p14="http://schemas.microsoft.com/office/powerpoint/2010/main" val="540854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7FF6801-803F-40AE-BA05-0ED317540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85800"/>
            <a:ext cx="9144000" cy="5105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Let thy heart be at rest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life's pathway runs steep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with death there's a tryst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the body must keep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the future is veiled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shalt not be afraid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peace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thy heart has been laid</a:t>
            </a:r>
          </a:p>
        </p:txBody>
      </p:sp>
    </p:spTree>
    <p:extLst>
      <p:ext uri="{BB962C8B-B14F-4D97-AF65-F5344CB8AC3E}">
        <p14:creationId xmlns:p14="http://schemas.microsoft.com/office/powerpoint/2010/main" val="1833582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7FF6801-803F-40AE-BA05-0ED317540F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57275"/>
            <a:ext cx="9144000" cy="4714875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 has journeyed before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place to prepare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Now the comforter guides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be with Him there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heart of the Father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dwelling shall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 peace of the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Has been laid upon thee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F514F-AF89-4627-B314-8D0DA653E3F8}"/>
              </a:ext>
            </a:extLst>
          </p:cNvPr>
          <p:cNvSpPr txBox="1"/>
          <p:nvPr/>
        </p:nvSpPr>
        <p:spPr>
          <a:xfrm>
            <a:off x="322218" y="5800725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1582492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Catherine Elizabeth Cain Baird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6618212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203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2022-07-05T07:32:01Z</dcterms:created>
  <dcterms:modified xsi:type="dcterms:W3CDTF">2023-07-26T03:06:44Z</dcterms:modified>
</cp:coreProperties>
</file>